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A1CCA-CC60-4F01-AA68-B874A14C8EA0}" type="datetimeFigureOut">
              <a:rPr lang="ru-RU" smtClean="0"/>
              <a:t>03.06.2021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25EE9-EB9E-4E11-84BC-8F01ED03AE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25EE9-EB9E-4E11-84BC-8F01ED03AE71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маслениц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357166"/>
            <a:ext cx="3905245" cy="29289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429132"/>
            <a:ext cx="5072098" cy="12096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0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54" y="0"/>
            <a:ext cx="1071546" cy="10715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29190" y="107154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1" name="Рисунок 20" descr="Выпуск стенгазеты Тукай эзләре буйлап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1986" y="1928802"/>
            <a:ext cx="4392014" cy="3214710"/>
          </a:xfrm>
          <a:prstGeom prst="rect">
            <a:avLst/>
          </a:prstGeom>
        </p:spPr>
      </p:pic>
      <p:pic>
        <p:nvPicPr>
          <p:cNvPr id="20" name="Рисунок 19" descr="Выпуск стенгазеты Туган телем минем ин татлы тел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3268264"/>
            <a:ext cx="4786314" cy="35897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2844" y="6334780"/>
            <a:ext cx="442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Выпуск </a:t>
            </a:r>
            <a:r>
              <a:rPr lang="ru-RU" sz="1400" b="1" i="1" dirty="0" smtClean="0">
                <a:solidFill>
                  <a:srgbClr val="FFFF00"/>
                </a:solidFill>
              </a:rPr>
              <a:t>стенгазеты </a:t>
            </a:r>
            <a:r>
              <a:rPr lang="ru-RU" sz="1400" b="1" i="1" dirty="0" smtClean="0">
                <a:solidFill>
                  <a:srgbClr val="FFFF00"/>
                </a:solidFill>
              </a:rPr>
              <a:t>«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Туган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телем-и</a:t>
            </a:r>
            <a:r>
              <a:rPr lang="tt-RU" sz="1400" b="1" i="1" dirty="0" smtClean="0">
                <a:solidFill>
                  <a:srgbClr val="FFFF00"/>
                </a:solidFill>
              </a:rPr>
              <a:t>ң татлы тел</a:t>
            </a:r>
            <a:r>
              <a:rPr lang="tt-RU" sz="1400" b="1" i="1" dirty="0" smtClean="0">
                <a:solidFill>
                  <a:srgbClr val="FFFF00"/>
                </a:solidFill>
              </a:rPr>
              <a:t>!</a:t>
            </a:r>
            <a:r>
              <a:rPr lang="ru-RU" sz="1400" b="1" i="1" dirty="0" smtClean="0">
                <a:solidFill>
                  <a:srgbClr val="FFFF00"/>
                </a:solidFill>
              </a:rPr>
              <a:t>»,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 01.03.2021г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00562" y="4572008"/>
            <a:ext cx="47863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Выпуск стенгазеты «</a:t>
            </a:r>
            <a:r>
              <a:rPr lang="ru-RU" sz="1400" b="1" i="1" dirty="0" smtClean="0">
                <a:solidFill>
                  <a:srgbClr val="FFFF00"/>
                </a:solidFill>
              </a:rPr>
              <a:t>Тукай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эзләре буйлап</a:t>
            </a:r>
            <a:r>
              <a:rPr lang="tt-RU" sz="1400" b="1" i="1" dirty="0" smtClean="0">
                <a:solidFill>
                  <a:srgbClr val="FFFF00"/>
                </a:solidFill>
              </a:rPr>
              <a:t>!</a:t>
            </a:r>
            <a:r>
              <a:rPr lang="ru-RU" sz="1400" b="1" i="1" dirty="0" smtClean="0">
                <a:solidFill>
                  <a:srgbClr val="FFFF00"/>
                </a:solidFill>
              </a:rPr>
              <a:t>»,  01.03.2021г.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5984" y="571480"/>
            <a:ext cx="2663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b="1" i="1" dirty="0" smtClean="0">
                <a:solidFill>
                  <a:srgbClr val="FFC000"/>
                </a:solidFill>
              </a:rPr>
              <a:t>Масленица, 13.03.2021г</a:t>
            </a:r>
            <a:r>
              <a:rPr lang="tt-RU" b="1" i="1" dirty="0" smtClean="0">
                <a:solidFill>
                  <a:srgbClr val="FFFF00"/>
                </a:solidFill>
              </a:rPr>
              <a:t>.</a:t>
            </a: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25" name="Солнце 24"/>
          <p:cNvSpPr/>
          <p:nvPr/>
        </p:nvSpPr>
        <p:spPr>
          <a:xfrm>
            <a:off x="6286512" y="5072074"/>
            <a:ext cx="1843094" cy="157163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b="1" i="1" dirty="0" smtClean="0">
                <a:solidFill>
                  <a:srgbClr val="FF0000"/>
                </a:solidFill>
              </a:rPr>
              <a:t>март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112</TotalTime>
  <Words>38</Words>
  <Application>Microsoft Office PowerPoint</Application>
  <PresentationFormat>Экран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2021-06-03T07:39:14Z</dcterms:created>
  <dcterms:modified xsi:type="dcterms:W3CDTF">2021-06-03T11:24:02Z</dcterms:modified>
</cp:coreProperties>
</file>